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B7E56F1-0085-421F-8DF3-94E9AE6F2A8E}" type="datetimeFigureOut">
              <a:rPr lang="en-IN" smtClean="0"/>
              <a:t>28-10-2015</a:t>
            </a:fld>
            <a:endParaRPr lang="en-IN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3E5A685-7D52-451D-A40B-561CEE434FED}" type="slidenum">
              <a:rPr lang="en-IN" smtClean="0"/>
              <a:t>‹#›</a:t>
            </a:fld>
            <a:endParaRPr lang="en-IN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56F1-0085-421F-8DF3-94E9AE6F2A8E}" type="datetimeFigureOut">
              <a:rPr lang="en-IN" smtClean="0"/>
              <a:t>28-10-2015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A685-7D52-451D-A40B-561CEE434FE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56F1-0085-421F-8DF3-94E9AE6F2A8E}" type="datetimeFigureOut">
              <a:rPr lang="en-IN" smtClean="0"/>
              <a:t>28-10-2015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A685-7D52-451D-A40B-561CEE434FE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56F1-0085-421F-8DF3-94E9AE6F2A8E}" type="datetimeFigureOut">
              <a:rPr lang="en-IN" smtClean="0"/>
              <a:t>28-10-2015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A685-7D52-451D-A40B-561CEE434FE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56F1-0085-421F-8DF3-94E9AE6F2A8E}" type="datetimeFigureOut">
              <a:rPr lang="en-IN" smtClean="0"/>
              <a:t>28-10-2015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A685-7D52-451D-A40B-561CEE434FE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56F1-0085-421F-8DF3-94E9AE6F2A8E}" type="datetimeFigureOut">
              <a:rPr lang="en-IN" smtClean="0"/>
              <a:t>28-10-2015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A685-7D52-451D-A40B-561CEE434FED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56F1-0085-421F-8DF3-94E9AE6F2A8E}" type="datetimeFigureOut">
              <a:rPr lang="en-IN" smtClean="0"/>
              <a:t>28-10-2015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A685-7D52-451D-A40B-561CEE434FE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56F1-0085-421F-8DF3-94E9AE6F2A8E}" type="datetimeFigureOut">
              <a:rPr lang="en-IN" smtClean="0"/>
              <a:t>28-10-2015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A685-7D52-451D-A40B-561CEE434FE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56F1-0085-421F-8DF3-94E9AE6F2A8E}" type="datetimeFigureOut">
              <a:rPr lang="en-IN" smtClean="0"/>
              <a:t>28-10-2015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A685-7D52-451D-A40B-561CEE434FE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56F1-0085-421F-8DF3-94E9AE6F2A8E}" type="datetimeFigureOut">
              <a:rPr lang="en-IN" smtClean="0"/>
              <a:t>28-10-2015</a:t>
            </a:fld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A685-7D52-451D-A40B-561CEE434FED}" type="slidenum">
              <a:rPr lang="en-IN" smtClean="0"/>
              <a:t>‹#›</a:t>
            </a:fld>
            <a:endParaRPr lang="en-IN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56F1-0085-421F-8DF3-94E9AE6F2A8E}" type="datetimeFigureOut">
              <a:rPr lang="en-IN" smtClean="0"/>
              <a:t>28-10-2015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A685-7D52-451D-A40B-561CEE434FE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B7E56F1-0085-421F-8DF3-94E9AE6F2A8E}" type="datetimeFigureOut">
              <a:rPr lang="en-IN" smtClean="0"/>
              <a:t>28-10-2015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3E5A685-7D52-451D-A40B-561CEE434FED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Online Exams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Step By Step Procedure</a:t>
            </a:r>
            <a:endParaRPr lang="en-IN" dirty="0"/>
          </a:p>
        </p:txBody>
      </p:sp>
      <p:pic>
        <p:nvPicPr>
          <p:cNvPr id="1030" name="Picture 6" descr="http://epaathsala.com/website/Pictur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88020"/>
            <a:ext cx="5064497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882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20688"/>
            <a:ext cx="7024744" cy="720080"/>
          </a:xfrm>
        </p:spPr>
        <p:txBody>
          <a:bodyPr/>
          <a:lstStyle/>
          <a:p>
            <a:pPr algn="ctr"/>
            <a:r>
              <a:rPr lang="en-IN" dirty="0" smtClean="0"/>
              <a:t>Step 1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5517232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IN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Click on the registration link sent</a:t>
            </a:r>
            <a:endParaRPr lang="en-IN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http://epaathsala.com/website/Pictur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3632"/>
            <a:ext cx="3168352" cy="156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1813" t="23422" r="5726" b="13579"/>
          <a:stretch/>
        </p:blipFill>
        <p:spPr>
          <a:xfrm>
            <a:off x="1448571" y="1859456"/>
            <a:ext cx="6214581" cy="266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4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48680"/>
            <a:ext cx="7024744" cy="792088"/>
          </a:xfrm>
        </p:spPr>
        <p:txBody>
          <a:bodyPr/>
          <a:lstStyle/>
          <a:p>
            <a:pPr algn="ctr"/>
            <a:r>
              <a:rPr lang="en-IN" dirty="0" smtClean="0"/>
              <a:t>Step 2</a:t>
            </a:r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5877272"/>
            <a:ext cx="734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IN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Enter SCLC-97 as registration code and click on validate code</a:t>
            </a:r>
            <a:endParaRPr lang="en-IN" sz="2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http://epaathsala.com/website/Pictur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3632"/>
            <a:ext cx="3168352" cy="156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15073" r="1590" b="11038"/>
          <a:stretch/>
        </p:blipFill>
        <p:spPr>
          <a:xfrm>
            <a:off x="1187624" y="1988840"/>
            <a:ext cx="6993794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32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864096"/>
          </a:xfrm>
        </p:spPr>
        <p:txBody>
          <a:bodyPr/>
          <a:lstStyle/>
          <a:p>
            <a:pPr algn="ctr"/>
            <a:r>
              <a:rPr lang="en-IN" dirty="0" smtClean="0"/>
              <a:t>Step 3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739438" y="4361391"/>
            <a:ext cx="76328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IN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Register by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IN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Name: Your Name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IN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Email/Username: Email ID which can be remembered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IN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Subject: Enter subject name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IN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Batch: Enter2015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IN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Password: Enter password which can be remembered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IN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Click on REGISTER</a:t>
            </a:r>
            <a:endParaRPr lang="en-IN" sz="20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endParaRPr lang="en-IN" sz="20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http://epaathsala.com/website/Pictur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3632"/>
            <a:ext cx="3168352" cy="156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13021" r="3067" b="11039"/>
          <a:stretch/>
        </p:blipFill>
        <p:spPr>
          <a:xfrm>
            <a:off x="1043490" y="1680955"/>
            <a:ext cx="6768870" cy="2664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19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864096"/>
          </a:xfrm>
        </p:spPr>
        <p:txBody>
          <a:bodyPr/>
          <a:lstStyle/>
          <a:p>
            <a:pPr algn="ctr"/>
            <a:r>
              <a:rPr lang="en-IN" dirty="0" smtClean="0"/>
              <a:t>Step 4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775442" y="4869160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IN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Username: Enter username/Email provided in the previous page while registering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IN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Password: Enter password provided in the previous page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IN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Click on LOGIN</a:t>
            </a:r>
            <a:endParaRPr lang="en-IN" sz="2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http://epaathsala.com/website/Pictur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3632"/>
            <a:ext cx="3168352" cy="156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8917" r="10823" b="33615"/>
          <a:stretch/>
        </p:blipFill>
        <p:spPr>
          <a:xfrm>
            <a:off x="1063506" y="1736812"/>
            <a:ext cx="6892869" cy="2556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06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864096"/>
          </a:xfrm>
        </p:spPr>
        <p:txBody>
          <a:bodyPr/>
          <a:lstStyle/>
          <a:p>
            <a:pPr algn="ctr"/>
            <a:r>
              <a:rPr lang="en-IN" dirty="0" smtClean="0"/>
              <a:t>Step </a:t>
            </a:r>
            <a:r>
              <a:rPr lang="en-IN" dirty="0" smtClean="0"/>
              <a:t>5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268760"/>
            <a:ext cx="7776864" cy="4144625"/>
          </a:xfrm>
        </p:spPr>
      </p:pic>
      <p:sp>
        <p:nvSpPr>
          <p:cNvPr id="5" name="TextBox 4"/>
          <p:cNvSpPr txBox="1"/>
          <p:nvPr/>
        </p:nvSpPr>
        <p:spPr>
          <a:xfrm>
            <a:off x="827584" y="5733256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IN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Click on Examinations </a:t>
            </a:r>
            <a:endParaRPr lang="en-IN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http://epaathsala.com/website/Picture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624"/>
            <a:ext cx="3168352" cy="156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615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48680"/>
            <a:ext cx="7024744" cy="864096"/>
          </a:xfrm>
        </p:spPr>
        <p:txBody>
          <a:bodyPr/>
          <a:lstStyle/>
          <a:p>
            <a:pPr algn="ctr"/>
            <a:r>
              <a:rPr lang="en-IN" dirty="0" smtClean="0"/>
              <a:t>Step </a:t>
            </a:r>
            <a:r>
              <a:rPr lang="en-IN" dirty="0" smtClean="0"/>
              <a:t>6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32793"/>
            <a:ext cx="7632848" cy="3914367"/>
          </a:xfrm>
        </p:spPr>
      </p:pic>
      <p:sp>
        <p:nvSpPr>
          <p:cNvPr id="6" name="TextBox 5"/>
          <p:cNvSpPr txBox="1"/>
          <p:nvPr/>
        </p:nvSpPr>
        <p:spPr>
          <a:xfrm>
            <a:off x="683568" y="5589240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IN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Select the Subject from Select Assessment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IN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Click on Next </a:t>
            </a:r>
            <a:endParaRPr lang="en-IN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4788024" y="4581128"/>
            <a:ext cx="864096" cy="216024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accent3"/>
              </a:solidFill>
            </a:endParaRPr>
          </a:p>
        </p:txBody>
      </p:sp>
      <p:pic>
        <p:nvPicPr>
          <p:cNvPr id="8" name="Picture 7" descr="http://epaathsala.com/website/Picture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3632"/>
            <a:ext cx="3168352" cy="156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26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48680"/>
            <a:ext cx="7024744" cy="792088"/>
          </a:xfrm>
        </p:spPr>
        <p:txBody>
          <a:bodyPr/>
          <a:lstStyle/>
          <a:p>
            <a:pPr algn="ctr"/>
            <a:r>
              <a:rPr lang="en-IN" dirty="0" smtClean="0"/>
              <a:t>Step </a:t>
            </a:r>
            <a:r>
              <a:rPr lang="en-IN" dirty="0" smtClean="0"/>
              <a:t>7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93" y="1412776"/>
            <a:ext cx="3873691" cy="350837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412776"/>
            <a:ext cx="3779912" cy="3456384"/>
          </a:xfrm>
          <a:prstGeom prst="rect">
            <a:avLst/>
          </a:prstGeom>
        </p:spPr>
      </p:pic>
      <p:sp>
        <p:nvSpPr>
          <p:cNvPr id="6" name="Left Arrow 5"/>
          <p:cNvSpPr/>
          <p:nvPr/>
        </p:nvSpPr>
        <p:spPr>
          <a:xfrm>
            <a:off x="1115616" y="4437112"/>
            <a:ext cx="648072" cy="216024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accent3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5508104" y="4509120"/>
            <a:ext cx="648072" cy="216024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accent3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3568" y="5229200"/>
            <a:ext cx="7812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IN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Check mark the answers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IN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Click on Submit all answers</a:t>
            </a:r>
            <a:endParaRPr lang="en-IN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44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717032"/>
            <a:ext cx="7024744" cy="1143000"/>
          </a:xfrm>
        </p:spPr>
        <p:txBody>
          <a:bodyPr/>
          <a:lstStyle/>
          <a:p>
            <a:pPr algn="ctr"/>
            <a:r>
              <a:rPr lang="en-IN" b="1" dirty="0" smtClean="0">
                <a:solidFill>
                  <a:schemeClr val="accent1">
                    <a:lumMod val="50000"/>
                  </a:schemeClr>
                </a:solidFill>
                <a:latin typeface="Algerian" pitchFamily="82" charset="0"/>
              </a:rPr>
              <a:t>Thank you</a:t>
            </a:r>
            <a:endParaRPr lang="en-IN" b="1" dirty="0">
              <a:solidFill>
                <a:schemeClr val="accent1">
                  <a:lumMod val="50000"/>
                </a:schemeClr>
              </a:solidFill>
              <a:latin typeface="Algerian" pitchFamily="82" charset="0"/>
            </a:endParaRPr>
          </a:p>
        </p:txBody>
      </p:sp>
      <p:pic>
        <p:nvPicPr>
          <p:cNvPr id="3" name="Picture 6" descr="http://epaathsala.com/website/Pictur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791" y="563884"/>
            <a:ext cx="5064497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669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98</TotalTime>
  <Words>115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Algerian</vt:lpstr>
      <vt:lpstr>Century Gothic</vt:lpstr>
      <vt:lpstr>Times New Roman</vt:lpstr>
      <vt:lpstr>Wingdings</vt:lpstr>
      <vt:lpstr>Wingdings 2</vt:lpstr>
      <vt:lpstr>Austin</vt:lpstr>
      <vt:lpstr>Online Exams</vt:lpstr>
      <vt:lpstr>Step 1</vt:lpstr>
      <vt:lpstr>Step 2</vt:lpstr>
      <vt:lpstr>Step 3</vt:lpstr>
      <vt:lpstr>Step 4</vt:lpstr>
      <vt:lpstr>Step 5</vt:lpstr>
      <vt:lpstr>Step 6</vt:lpstr>
      <vt:lpstr>Step 7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Exams</dc:title>
  <dc:creator>DIVYA</dc:creator>
  <cp:lastModifiedBy>Suman Nandy</cp:lastModifiedBy>
  <cp:revision>10</cp:revision>
  <dcterms:created xsi:type="dcterms:W3CDTF">2015-08-27T05:49:05Z</dcterms:created>
  <dcterms:modified xsi:type="dcterms:W3CDTF">2015-10-28T10:34:30Z</dcterms:modified>
</cp:coreProperties>
</file>